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3F39-8D27-D0B2-C0DC-80E99D4F0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00516-0B94-D16C-AE8C-1C9406E77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B4F2-CA10-710D-A49C-908A33FA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E427F-3521-28BD-F836-0D185A19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1F8F5-DFB4-1E40-7FC8-97D61D30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79FC-9041-01B1-C1C7-C3EB333D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94729-7DFF-7F0E-10FF-6C18B1C60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2FE8-08B9-AE99-0100-497363A2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9E52-9B71-B819-2605-C9C79990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D96F2-6BAD-9EF3-4207-768539AF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37E62-C84B-1DD8-C1C6-7F8CE923F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5530-6940-E40D-A09E-049F83D42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948F-BE33-0054-8EE8-D6718211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A982E-654F-0176-607D-E8583F3D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1271-1271-99DC-5CE5-3C1A4911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9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3D08-8DB3-2653-A5B7-D88D25F2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5FCF-BC25-3C5C-B5D1-C7BDAEB7A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A5E9-2FFB-6AE7-312B-CBD073F4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843B1-11AE-7221-02B7-D490C969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23C6B-0B44-94DF-0AF6-5E17A8E5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6A97-7B65-B9D5-F56A-CFE3C687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B153-392A-D370-E78A-A54F52D16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F2939-7DF6-A9EE-1462-F70AE2AA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24278-1839-D463-CA03-A79A4171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85F00-48BB-7169-45C1-A0DCE797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838A-C3A0-B103-AE7C-4DE43225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611E7-F4E8-4459-670C-465C09866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88DA5-9024-936A-B12E-94D3CC4AC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DDA37-FB3E-1404-969C-DBA2C801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8D141-CBF8-2BF8-D879-22F4A8E5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1E2C6-8BAB-725C-51B7-BBDEEC88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0ADC-6332-9A3E-2F55-2B25E791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76DBE-6D02-AA90-3064-2F33B26C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2CB14-A071-A1E2-4189-98B438E7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887B3-08E5-18D1-A1B2-8CAB8D547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499F1-CE36-F34C-87A2-A1440526A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2C0D1-D9B7-E3D8-4A7A-08B6EB0D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76A70-CA22-A48F-CDDD-4F9DD356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3884D-6A4D-903B-52F6-833C6845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D380-46A0-0D90-7699-2CD41615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07663-DCEF-3803-E13C-76667106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B4809-F076-2F2A-08A2-C7AFDEE9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623D9-02AA-2802-F774-E1908F4A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7C077-C8D1-A6A9-5DE5-71845992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517C2-BF3E-203D-5B7D-B74091E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4B69A-EF65-0CCA-E09A-20EF936A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EDD1-E84F-1789-3CC8-2A5322D6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A9D1B-04A9-6168-F27B-11E99AB8E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0E92F-400A-5630-9703-190683B65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A4FEF-B301-7927-3AFB-25370DBB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7BDD-2554-A9FC-8B54-3D1DCFE4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56D5-7B44-18E6-095E-55B07B81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8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6A8C-4AC9-5D3B-9E9D-F6B14346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54568-5C82-7A8C-3113-02AFC259B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B5AE-4C55-064D-9718-283C4E37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B2B25-11B9-5832-0C73-021FB2C6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84549-9EF6-3F15-7EA9-930A4B94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78B2E-14D3-B355-9786-922EFA07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78DA8-71C8-AE54-EBDA-99EB3DD2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043FC-E19E-3D6B-640D-A04F8BBE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A4164-93BC-A8D6-0953-64E6F27A7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7705-1C98-4C0E-85C6-60137E00F8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8958C-8613-125B-F307-D1639588E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BB94E-541C-5431-E8B3-F3A41FD87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54DC-7EB9-441E-8D9D-6E26EA17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F20F-62CB-7D83-B7E6-A6A1D8539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451E1-DE89-FE7E-FFF6-858925562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A919-C2E8-4C41-09B3-D26CFABAA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A24180-AF90-9108-BE4D-5642DDDD4913}"/>
              </a:ext>
            </a:extLst>
          </p:cNvPr>
          <p:cNvSpPr/>
          <p:nvPr/>
        </p:nvSpPr>
        <p:spPr>
          <a:xfrm>
            <a:off x="4883736" y="4429919"/>
            <a:ext cx="2709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Goal Setting</a:t>
            </a:r>
          </a:p>
        </p:txBody>
      </p:sp>
    </p:spTree>
    <p:extLst>
      <p:ext uri="{BB962C8B-B14F-4D97-AF65-F5344CB8AC3E}">
        <p14:creationId xmlns:p14="http://schemas.microsoft.com/office/powerpoint/2010/main" val="373760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4451E1-DE89-FE7E-FFF6-85892556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760" y="4429919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58553-E164-A7C7-9AA5-D6AAF15F8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77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C5E41-85E2-BA2B-F351-17F92911E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47244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A24180-AF90-9108-BE4D-5642DDDD4913}"/>
              </a:ext>
            </a:extLst>
          </p:cNvPr>
          <p:cNvSpPr/>
          <p:nvPr/>
        </p:nvSpPr>
        <p:spPr>
          <a:xfrm>
            <a:off x="7780778" y="255816"/>
            <a:ext cx="2049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Ideal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C28EA-0054-20C1-A7D0-BF1B39C2D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60" y="0"/>
            <a:ext cx="379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4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4D525-C9DE-8C58-C141-9AA29E13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687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53E3F-92A5-EBE4-6A55-85DA658AB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6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72C8A-1A6E-8C20-D9C4-487264491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6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D5089-10E2-16BB-B78B-021C7084C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1DEB5-8A56-9DA3-9A84-F8A04DE52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1FB05-8D72-3E61-2B3D-29AD528B2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9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F53CD-C81B-0BF4-7680-63EA56B06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8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Kokila S. Mudugamuwa</dc:creator>
  <cp:lastModifiedBy>Kokila S. Mudugamuwa</cp:lastModifiedBy>
  <cp:revision>1</cp:revision>
  <dcterms:created xsi:type="dcterms:W3CDTF">2022-10-02T14:22:24Z</dcterms:created>
  <dcterms:modified xsi:type="dcterms:W3CDTF">2022-10-02T17:42:39Z</dcterms:modified>
</cp:coreProperties>
</file>